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split orient="vert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/>
          <a:lstStyle/>
          <a:p>
            <a:pPr algn="ctr"/>
            <a:r>
              <a:rPr lang="ar-E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درس لغة عربية</a:t>
            </a:r>
            <a:endParaRPr lang="ar-S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235743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إعداد 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 / </a:t>
            </a:r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منى سعيد أحمد</a:t>
            </a:r>
            <a:endParaRPr lang="ar-EG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فصل : </a:t>
            </a:r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5/3</a:t>
            </a:r>
            <a:endParaRPr lang="ar-SA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التقييم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ar-EG" sz="4000" dirty="0" smtClean="0"/>
              <a:t>تناول نوع واحد من الطعام لا يفيد الجسم ... لماذا ؟</a:t>
            </a:r>
            <a:endParaRPr lang="ar-EG" sz="4000" dirty="0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النشاط الإضافي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4400" dirty="0" smtClean="0"/>
          </a:p>
          <a:p>
            <a:pPr algn="ctr">
              <a:buNone/>
            </a:pPr>
            <a:r>
              <a:rPr lang="ar-EG" sz="7200" dirty="0" smtClean="0"/>
              <a:t>كتابة </a:t>
            </a:r>
            <a:r>
              <a:rPr lang="ar-EG" sz="7200" dirty="0" smtClean="0"/>
              <a:t>بعض الجمل الفعلية وتحويلها إلى اسمية</a:t>
            </a:r>
            <a:endParaRPr lang="ar-SA" sz="72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المكان  / الفصل</a:t>
            </a:r>
          </a:p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الزمن / 60 دقيقة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المهمة </a:t>
            </a:r>
            <a:r>
              <a:rPr lang="ar-EG" sz="6000" b="1" dirty="0" smtClean="0"/>
              <a:t>:  </a:t>
            </a:r>
            <a:r>
              <a:rPr lang="ar-EG" sz="6000" b="1" dirty="0" smtClean="0"/>
              <a:t>الطعام المفيد</a:t>
            </a:r>
            <a:endParaRPr lang="ar-EG" sz="6000" b="1" dirty="0" smtClean="0"/>
          </a:p>
          <a:p>
            <a:pPr algn="ctr">
              <a:buNone/>
            </a:pPr>
            <a:endParaRPr lang="ar-EG" sz="6000" b="1" dirty="0" smtClean="0"/>
          </a:p>
          <a:p>
            <a:pPr algn="ctr">
              <a:buNone/>
            </a:pPr>
            <a:r>
              <a:rPr lang="ar-EG" sz="6000" b="1" dirty="0" smtClean="0"/>
              <a:t>القضايا </a:t>
            </a:r>
            <a:r>
              <a:rPr lang="ar-EG" sz="6000" b="1" dirty="0" smtClean="0"/>
              <a:t>المتضمنة :</a:t>
            </a:r>
          </a:p>
          <a:p>
            <a:r>
              <a:rPr lang="ar-EG" sz="6000" b="1" dirty="0" smtClean="0"/>
              <a:t>التغذية السليمة ونظافة البيئة</a:t>
            </a:r>
            <a:endParaRPr lang="ar-EG" sz="6000" b="1" dirty="0" smtClean="0"/>
          </a:p>
          <a:p>
            <a:endParaRPr lang="ar-SA" sz="60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الأهداف</a:t>
            </a:r>
            <a:endParaRPr lang="ar-S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4000" dirty="0" smtClean="0"/>
              <a:t>يتعرف التلميذ على الطعام المفيد للجسم</a:t>
            </a:r>
            <a:endParaRPr lang="ar-EG" sz="4000" dirty="0" smtClean="0"/>
          </a:p>
          <a:p>
            <a:r>
              <a:rPr lang="ar-EG" sz="4000" dirty="0" smtClean="0"/>
              <a:t>يدرك التلميذ الغذاء المتكامل الذي يمثل العناصر الغذائية المفيدة</a:t>
            </a:r>
            <a:endParaRPr lang="ar-EG" sz="4000" dirty="0" smtClean="0"/>
          </a:p>
          <a:p>
            <a:r>
              <a:rPr lang="ar-EG" sz="4000" dirty="0" smtClean="0"/>
              <a:t>يكتسب التلاميذ مهارة  في قراءة الدرس</a:t>
            </a:r>
            <a:endParaRPr lang="ar-EG" sz="4000" dirty="0" smtClean="0"/>
          </a:p>
          <a:p>
            <a:r>
              <a:rPr lang="ar-EG" sz="4000" dirty="0" smtClean="0"/>
              <a:t>يتعود </a:t>
            </a:r>
            <a:r>
              <a:rPr lang="ar-EG" sz="4000" dirty="0" smtClean="0"/>
              <a:t>يتعود التلميذ على تناول الأطعمة التي تحتوى على عناصر غذائية مفيدة</a:t>
            </a:r>
            <a:endParaRPr lang="ar-SA" sz="40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EG" sz="8800" b="1" dirty="0" smtClean="0"/>
              <a:t>مصادر التعلم</a:t>
            </a:r>
            <a:endParaRPr lang="ar-SA" sz="8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7200" dirty="0" smtClean="0"/>
          </a:p>
          <a:p>
            <a:pPr algn="ctr">
              <a:buNone/>
            </a:pPr>
            <a:r>
              <a:rPr lang="ar-EG" sz="7200" dirty="0" smtClean="0"/>
              <a:t>بطاقات </a:t>
            </a:r>
            <a:r>
              <a:rPr lang="ar-EG" sz="7200" dirty="0" smtClean="0"/>
              <a:t>بكلمات الدرس الجديدة</a:t>
            </a:r>
            <a:endParaRPr lang="ar-EG" sz="7200" dirty="0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EG" sz="8800" b="1" dirty="0" smtClean="0"/>
              <a:t>تنفيذ المهمة </a:t>
            </a:r>
            <a:endParaRPr lang="ar-SA" sz="8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>
              <a:buNone/>
            </a:pPr>
            <a:endParaRPr lang="ar-EG" sz="5400" dirty="0" smtClean="0">
              <a:solidFill>
                <a:schemeClr val="tx2"/>
              </a:solidFill>
            </a:endParaRPr>
          </a:p>
          <a:p>
            <a:pPr algn="justLow">
              <a:buNone/>
            </a:pPr>
            <a:r>
              <a:rPr lang="ar-EG" sz="5400" dirty="0" smtClean="0">
                <a:solidFill>
                  <a:schemeClr val="tx2"/>
                </a:solidFill>
              </a:rPr>
              <a:t>باستخدام </a:t>
            </a:r>
            <a:r>
              <a:rPr lang="ar-EG" sz="5400" dirty="0" smtClean="0">
                <a:solidFill>
                  <a:schemeClr val="tx2"/>
                </a:solidFill>
              </a:rPr>
              <a:t>إستراتيجية التعلم عن طريق </a:t>
            </a:r>
            <a:r>
              <a:rPr lang="ar-EG" sz="5400" dirty="0" smtClean="0">
                <a:solidFill>
                  <a:schemeClr val="tx2"/>
                </a:solidFill>
              </a:rPr>
              <a:t>الحوار والمناقشة والتعلم الذاتي</a:t>
            </a:r>
            <a:endParaRPr lang="ar-SA" sz="54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EG" sz="7200" b="1" dirty="0" smtClean="0"/>
              <a:t>أداء شفوي</a:t>
            </a:r>
            <a:endParaRPr lang="ar-SA" sz="7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EG" sz="4800" dirty="0" smtClean="0"/>
          </a:p>
          <a:p>
            <a:r>
              <a:rPr lang="ar-EG" sz="4800" dirty="0" smtClean="0"/>
              <a:t>ما نوع الطعام المفضل لك ؟</a:t>
            </a:r>
            <a:endParaRPr lang="ar-EG" sz="4800" dirty="0" smtClean="0"/>
          </a:p>
          <a:p>
            <a:pPr>
              <a:buNone/>
            </a:pPr>
            <a:endParaRPr lang="ar-EG" sz="4800" dirty="0" smtClean="0"/>
          </a:p>
          <a:p>
            <a:r>
              <a:rPr lang="ar-EG" sz="4400" dirty="0" smtClean="0"/>
              <a:t>هل هو كامل العناصر الغذائية ؟</a:t>
            </a:r>
            <a:endParaRPr lang="ar-EG" sz="4400" dirty="0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EG" sz="4800" b="1" dirty="0" smtClean="0"/>
              <a:t>أداء تحريري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ar-EG" sz="4000" dirty="0" smtClean="0"/>
              <a:t>أتناقش مع التلاميذ حول موضوع الدرس عن الغذاء المفيد مع القراءة الجهرية عدة مرات ثم قراءة التلاميذ لدرس مع توضيح معاني المفردات واستخراج المد والتراكيب اللغوية</a:t>
            </a:r>
            <a:endParaRPr lang="ar-EG" sz="4000" dirty="0" smtClean="0"/>
          </a:p>
          <a:p>
            <a:pPr>
              <a:lnSpc>
                <a:spcPct val="150000"/>
              </a:lnSpc>
              <a:buNone/>
            </a:pPr>
            <a:r>
              <a:rPr lang="ar-EG" sz="4000" dirty="0" smtClean="0"/>
              <a:t>				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النشاط المصاحب </a:t>
            </a:r>
            <a:endParaRPr lang="ar-S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4400" dirty="0" smtClean="0"/>
              <a:t>كتابة بطاقات بأنواع الأطعمة المفيدة</a:t>
            </a:r>
            <a:endParaRPr lang="ar-SA" sz="44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كلاسيكي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151</Words>
  <PresentationFormat>عرض على الشاشة (3:4)‏</PresentationFormat>
  <Paragraphs>39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حضري</vt:lpstr>
      <vt:lpstr>درس لغة عربية</vt:lpstr>
      <vt:lpstr>الشريحة 2</vt:lpstr>
      <vt:lpstr>الشريحة 3</vt:lpstr>
      <vt:lpstr>الأهداف</vt:lpstr>
      <vt:lpstr>مصادر التعلم</vt:lpstr>
      <vt:lpstr>تنفيذ المهمة </vt:lpstr>
      <vt:lpstr>أداء شفوي</vt:lpstr>
      <vt:lpstr>أداء تحريري</vt:lpstr>
      <vt:lpstr>النشاط المصاحب </vt:lpstr>
      <vt:lpstr>التقييم</vt:lpstr>
      <vt:lpstr>النشاط الإضافي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رياضيات </dc:title>
  <dc:creator>katron</dc:creator>
  <cp:lastModifiedBy>katron</cp:lastModifiedBy>
  <cp:revision>10</cp:revision>
  <dcterms:created xsi:type="dcterms:W3CDTF">2009-11-04T11:10:53Z</dcterms:created>
  <dcterms:modified xsi:type="dcterms:W3CDTF">2009-11-06T14:13:56Z</dcterms:modified>
</cp:coreProperties>
</file>